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227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672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54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010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536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08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406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108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54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012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016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2243-293F-40EC-9D68-AFBAF667F3A5}" type="datetimeFigureOut">
              <a:rPr lang="es-AR" smtClean="0"/>
              <a:t>24/02/2023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3F44-ABD9-4A6C-A6B9-DAA48BC0BD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12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facebook.com/caminosdetiza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551550"/>
            <a:ext cx="4213538" cy="42323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30401" y="2627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ESCUELITA AMBULANTE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79717" y="1537780"/>
            <a:ext cx="5823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“CAMINOS DE TIZA”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134" y="3384527"/>
            <a:ext cx="2705100" cy="16859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07583" y="5666704"/>
            <a:ext cx="436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EDUCACIÓN COMUNITARIA EN BASE A DERECHOS HUMANOS (DDHH), DEL NIÑO, Y DE LAS PERSONAS CON DISCAPACIDAD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5473521" y="5756856"/>
            <a:ext cx="287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6"/>
              </a:rPr>
              <a:t>https://www.facebook.com/caminosdetiza/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0" name="Caminos de Tiza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9019"/>
      </p:ext>
    </p:extLst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04" y="128788"/>
            <a:ext cx="100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0000"/>
                </a:solidFill>
              </a:rPr>
              <a:t>DENUNCIA DE REALIDADES Y CASOS DESDE INFORMACIÓN BASADA EN LA EVIDENCIA</a:t>
            </a:r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847" y="1795124"/>
            <a:ext cx="5048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PONIENDO NOMBRES, ROSTROS, HISTORIAS Y LUGARES AL INCUMPLIMIENTO DE DDHH, DEL NIÑO Y DE LA CONVENCIÓN DE DISCAPACIDAD.</a:t>
            </a:r>
          </a:p>
          <a:p>
            <a:r>
              <a:rPr lang="es-AR" dirty="0" smtClean="0"/>
              <a:t>(EN BASURALES, ALDEAS MBYÁ GUARANÍES, COLONIAS RURALES, Y BARRIOS MARGINALES)</a:t>
            </a:r>
          </a:p>
          <a:p>
            <a:endParaRPr lang="es-AR" dirty="0" smtClean="0"/>
          </a:p>
          <a:p>
            <a:r>
              <a:rPr lang="es-AR" dirty="0" smtClean="0"/>
              <a:t>FORMACIÓN DE/ TUTORES EN APLICACIÓN DE DERECHOS (CERTIFICADO DE DISCAPACIDAD, PEDIDOS A OBRAS SOCIALES, TRADUCCIÓN A LENGUA ORIGINARIA/INDÍGENA DE INFORMACIÓN, VISIBILIZACIÓN Y CONCIENTIZACIÓN SOBRE VULNERACIÓN DE ESTOS.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57" y="1562638"/>
            <a:ext cx="2582214" cy="2582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2390" y="705663"/>
            <a:ext cx="3125274" cy="1713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857" y="4077470"/>
            <a:ext cx="3618340" cy="1713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90" y="4144852"/>
            <a:ext cx="2713148" cy="27131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85" y="4394725"/>
            <a:ext cx="2145071" cy="2463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0" y="4605270"/>
            <a:ext cx="2252730" cy="2252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" y="5277342"/>
            <a:ext cx="3202420" cy="151499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31099" y="1795124"/>
            <a:ext cx="1864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ZONAS DE:</a:t>
            </a:r>
          </a:p>
          <a:p>
            <a:r>
              <a:rPr lang="es-AR" dirty="0" smtClean="0"/>
              <a:t>Contrabando</a:t>
            </a:r>
          </a:p>
          <a:p>
            <a:r>
              <a:rPr lang="es-AR" dirty="0" smtClean="0"/>
              <a:t>Narcotráfico</a:t>
            </a:r>
          </a:p>
          <a:p>
            <a:r>
              <a:rPr lang="es-AR" dirty="0" smtClean="0"/>
              <a:t>Trata de Personas</a:t>
            </a:r>
          </a:p>
          <a:p>
            <a:r>
              <a:rPr lang="es-AR" dirty="0" smtClean="0"/>
              <a:t>Desnutrición</a:t>
            </a:r>
          </a:p>
          <a:p>
            <a:r>
              <a:rPr lang="es-AR" dirty="0" smtClean="0"/>
              <a:t>Interculturales</a:t>
            </a:r>
          </a:p>
          <a:p>
            <a:r>
              <a:rPr lang="es-AR" dirty="0" smtClean="0"/>
              <a:t>Bilingües</a:t>
            </a:r>
          </a:p>
          <a:p>
            <a:r>
              <a:rPr lang="es-AR" dirty="0"/>
              <a:t>d</a:t>
            </a:r>
            <a:r>
              <a:rPr lang="es-AR" dirty="0" smtClean="0"/>
              <a:t>e Frontera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82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7000">
        <p:wipe/>
      </p:transition>
    </mc:Choice>
    <mc:Fallback xmlns="">
      <p:transition spd="slow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8670"/>
            <a:ext cx="2910425" cy="17193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36407" y="540913"/>
            <a:ext cx="524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ATENCIÓN PRIMARIA DE LA SALUD (APS) DESDE LO EDUCATIVO</a:t>
            </a: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36407" y="1546852"/>
            <a:ext cx="48553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INFORMACIÓN Y ENSEÑANZA SOBRE: </a:t>
            </a:r>
          </a:p>
          <a:p>
            <a:r>
              <a:rPr lang="es-AR" dirty="0" smtClean="0"/>
              <a:t>-VACUNACIÓN</a:t>
            </a:r>
          </a:p>
          <a:p>
            <a:r>
              <a:rPr lang="es-AR" dirty="0" smtClean="0"/>
              <a:t>-PREVENCIÓN DE ACCIDENTES CON ANIMALES PONZOÑOSOS/VENENOSOS</a:t>
            </a:r>
          </a:p>
          <a:p>
            <a:r>
              <a:rPr lang="es-AR" dirty="0" smtClean="0"/>
              <a:t>-POTABILIZACIÓN DEL AGUA</a:t>
            </a:r>
          </a:p>
          <a:p>
            <a:r>
              <a:rPr lang="es-AR" dirty="0" smtClean="0"/>
              <a:t>-CONSERVACIÓN DE ALIMENTOS</a:t>
            </a:r>
          </a:p>
          <a:p>
            <a:r>
              <a:rPr lang="es-AR" dirty="0" smtClean="0"/>
              <a:t>-GESTIÓN DE RESIDUOS</a:t>
            </a:r>
          </a:p>
          <a:p>
            <a:r>
              <a:rPr lang="es-AR" dirty="0" smtClean="0"/>
              <a:t>-HIGIENE BUCAL</a:t>
            </a:r>
          </a:p>
          <a:p>
            <a:r>
              <a:rPr lang="es-AR" dirty="0" smtClean="0"/>
              <a:t>-PEDICULOSIS, PARASITÓSIS, PIQUE, URA, TENENCIA RESPONSABLE DE MASCOTAS</a:t>
            </a:r>
            <a:endParaRPr lang="es-AR" dirty="0"/>
          </a:p>
          <a:p>
            <a:endParaRPr lang="es-AR" dirty="0" smtClean="0"/>
          </a:p>
          <a:p>
            <a:r>
              <a:rPr lang="es-AR" dirty="0" smtClean="0"/>
              <a:t>COORDINACIÓN DE TURNOS MÉDICOS, CONTROLES, Y CONSECUCIÓN DE MATERIALES ORTOPÉDICOS Y/O FARMACOLÓGICOS</a:t>
            </a:r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EDUCACIÓN SOBRE: ESPECIALISTAS, CERTIFICADO DE DISCAPACIDAD, CALENDARIO DE VACUNAS, OBRAS SOCIALES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2922264" y="3874767"/>
            <a:ext cx="427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accent1">
                    <a:lumMod val="50000"/>
                  </a:schemeClr>
                </a:solidFill>
              </a:rPr>
              <a:t>DERECHO A LA SALUD</a:t>
            </a:r>
            <a:endParaRPr lang="es-A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8"/>
            <a:ext cx="3783907" cy="37839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07" y="0"/>
            <a:ext cx="2320278" cy="30937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8" y="3761522"/>
            <a:ext cx="2936383" cy="13891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12" y="4498613"/>
            <a:ext cx="1770803" cy="23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" y="4636395"/>
            <a:ext cx="4091376" cy="222160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78998"/>
            <a:ext cx="708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solidFill>
                  <a:srgbClr val="FF0000"/>
                </a:solidFill>
              </a:rPr>
              <a:t>EDUCACIÓN/FORMACIÓN EN DERECHOS</a:t>
            </a:r>
          </a:p>
          <a:p>
            <a:r>
              <a:rPr lang="es-AR" sz="3200" b="1" dirty="0" smtClean="0">
                <a:solidFill>
                  <a:srgbClr val="FF0000"/>
                </a:solidFill>
              </a:rPr>
              <a:t> SEXUALES Y REPRODUCTIVOS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5773" y="1497495"/>
            <a:ext cx="555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 smtClean="0">
                <a:solidFill>
                  <a:schemeClr val="accent1">
                    <a:lumMod val="75000"/>
                  </a:schemeClr>
                </a:solidFill>
              </a:rPr>
              <a:t>EDUCACIÓN SEXUAL INTEGRAL (ESI)</a:t>
            </a:r>
            <a:endParaRPr lang="es-AR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2057957"/>
            <a:ext cx="7129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EDUCACIÓN SOBRE:</a:t>
            </a:r>
          </a:p>
          <a:p>
            <a:endParaRPr lang="es-AR" dirty="0" smtClean="0"/>
          </a:p>
          <a:p>
            <a:r>
              <a:rPr lang="es-AR" dirty="0" smtClean="0"/>
              <a:t>-PREVENCIÓN Y DETECCIÓN DEL ABUSO Y LA VIOLENCIA SEXUAL</a:t>
            </a:r>
          </a:p>
          <a:p>
            <a:r>
              <a:rPr lang="es-AR" dirty="0" smtClean="0"/>
              <a:t>-USO Y ACCESO GRATUITO A ANTICONCEPTIVOS (COORDINACIÓN CON CENTROS DE ATENCIÓN PRIMARIA DE LA SALUD- APS)</a:t>
            </a:r>
          </a:p>
          <a:p>
            <a:r>
              <a:rPr lang="es-AR" dirty="0" smtClean="0"/>
              <a:t>-PREVENCIÓN DE LA PROSTITUCIÓN INFANTIL (en zonas de frontera)</a:t>
            </a:r>
          </a:p>
          <a:p>
            <a:r>
              <a:rPr lang="es-AR" dirty="0" smtClean="0"/>
              <a:t>-ASESORAMIENTO Y ACOMPAÑAMIENTO EN CASOS  DE DENUNCIA DE VIOLENCIA DOMÉSTICA/ DE GÉNERO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9" y="3962391"/>
            <a:ext cx="4633837" cy="28956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9" y="30060"/>
            <a:ext cx="3833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4067"/>
      </p:ext>
    </p:extLst>
  </p:cSld>
  <p:clrMapOvr>
    <a:masterClrMapping/>
  </p:clrMapOvr>
  <p:transition spd="med" advTm="7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031" y="167425"/>
            <a:ext cx="8853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>
                <a:solidFill>
                  <a:schemeClr val="accent1">
                    <a:lumMod val="75000"/>
                  </a:schemeClr>
                </a:solidFill>
              </a:rPr>
              <a:t>PREVENCIÓN DE LA TRATA DE PERSONAS</a:t>
            </a:r>
            <a:endParaRPr lang="es-A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64" y="875311"/>
            <a:ext cx="4644980" cy="26768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3031" y="1024275"/>
            <a:ext cx="4288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ENSEÑANZA/TALLERES SOBRE</a:t>
            </a:r>
          </a:p>
          <a:p>
            <a:endParaRPr lang="es-AR" dirty="0"/>
          </a:p>
          <a:p>
            <a:r>
              <a:rPr lang="es-AR" dirty="0" smtClean="0"/>
              <a:t>-INDICADORES SOSPECHOSOS</a:t>
            </a:r>
          </a:p>
          <a:p>
            <a:r>
              <a:rPr lang="es-AR" dirty="0" smtClean="0"/>
              <a:t>-NÚMEROS DE EMERGENCIAS Y DENUNCIAS</a:t>
            </a:r>
          </a:p>
          <a:p>
            <a:r>
              <a:rPr lang="es-AR" dirty="0" smtClean="0"/>
              <a:t>-ACOMPAÑAMIENTO Y ASESORAMIENTO (VERIFICACIÓN) ANTE PRESUNCIÓN DE CAPTACIÓN</a:t>
            </a:r>
          </a:p>
          <a:p>
            <a:r>
              <a:rPr lang="es-AR" dirty="0" smtClean="0"/>
              <a:t>-FORMAS DE PEDIR AYUDA</a:t>
            </a:r>
          </a:p>
          <a:p>
            <a:r>
              <a:rPr lang="es-AR" dirty="0" smtClean="0"/>
              <a:t>-DERECHO A LA IDENTIDAD (VALOR DEL DNI)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3927839"/>
            <a:ext cx="803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0000"/>
                </a:solidFill>
              </a:rPr>
              <a:t>DERECHO A LA ALIMENTACIÓN</a:t>
            </a:r>
          </a:p>
          <a:p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031" y="4589558"/>
            <a:ext cx="4842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-ENSEÑANZA DE COMO LEER ETIQUETAS (DIABÉTICOS, CELÍACOS, ALÉRGICOS)</a:t>
            </a:r>
          </a:p>
          <a:p>
            <a:r>
              <a:rPr lang="es-AR" dirty="0" smtClean="0"/>
              <a:t>-PREVENCIÓN DE ACCIDENTES CON VENENOS, TÓXICOS (DOMÉSTICOS)                  (SEÑALÉTICAS)</a:t>
            </a:r>
          </a:p>
          <a:p>
            <a:r>
              <a:rPr lang="es-AR" dirty="0" smtClean="0"/>
              <a:t>-BECAS DE APOYO ALIMENTARIO</a:t>
            </a:r>
          </a:p>
          <a:p>
            <a:r>
              <a:rPr lang="es-AR" dirty="0" smtClean="0"/>
              <a:t>-ARMADO DE QUINTAS Y HUERTAS PARA SOBERANÍA ALIMENTARIA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6014" y="1140068"/>
            <a:ext cx="4391696" cy="208027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2524161" y="5605220"/>
            <a:ext cx="747072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2161" y="4388435"/>
            <a:ext cx="3352933" cy="158619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188907" y="5181533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OLLAS POPULARERS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83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wipe/>
      </p:transition>
    </mc:Choice>
    <mc:Fallback xmlns="">
      <p:transition spd="slow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44698"/>
            <a:ext cx="9822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ATENCIÓN TERAPÉUTICO- PEDAGÓGICA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TRABAJO EN BASE A DERECHOS DE LAS PERSONAS CON DISCAPACIDAD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DENUNCIA DE SITUACIONES DE EXCLUSIÓN, DISCRIMINACIÓN, ABANDONO 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O RIESGO SANITARIO</a:t>
            </a:r>
            <a:endParaRPr lang="es-A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61" y="1307604"/>
            <a:ext cx="4159453" cy="19709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380" y="1712890"/>
            <a:ext cx="25242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-LENGUA DE SEÑAS (interpretación en Hospitales también/acceso a la Salud)</a:t>
            </a:r>
          </a:p>
          <a:p>
            <a:r>
              <a:rPr lang="es-AR" dirty="0" smtClean="0"/>
              <a:t>-BRAILLE</a:t>
            </a:r>
          </a:p>
          <a:p>
            <a:r>
              <a:rPr lang="es-AR" dirty="0" smtClean="0"/>
              <a:t>-ESTIMULACIÓN TEMPRANA/OPORTUNA</a:t>
            </a:r>
          </a:p>
          <a:p>
            <a:r>
              <a:rPr lang="es-AR" dirty="0" smtClean="0"/>
              <a:t>-PSICOMOTRICIDAD</a:t>
            </a:r>
          </a:p>
          <a:p>
            <a:r>
              <a:rPr lang="es-AR" dirty="0" smtClean="0"/>
              <a:t>-COMUNICACIÓN AUMENTATIVA –ALTERNATIVA  (PECS)</a:t>
            </a:r>
          </a:p>
          <a:p>
            <a:endParaRPr lang="es-AR" dirty="0"/>
          </a:p>
          <a:p>
            <a:r>
              <a:rPr lang="es-AR" dirty="0" smtClean="0"/>
              <a:t>-</a:t>
            </a:r>
            <a:r>
              <a:rPr lang="es-AR" sz="1600" dirty="0" smtClean="0"/>
              <a:t>ARREGLO, ARMADO, CONSECUCIÓN DE MATERIAL ORTOPÉDICO (</a:t>
            </a:r>
            <a:r>
              <a:rPr lang="es-AR" sz="1600" dirty="0" err="1" smtClean="0"/>
              <a:t>Ortesis</a:t>
            </a:r>
            <a:r>
              <a:rPr lang="es-AR" sz="1600" dirty="0" smtClean="0"/>
              <a:t> y Prótesis), TERAPÉUTICO Y/O FARMACOLÓGICO</a:t>
            </a:r>
            <a:endParaRPr lang="es-AR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73" y="1307604"/>
            <a:ext cx="3414988" cy="34230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5572" y="4167496"/>
            <a:ext cx="3374265" cy="15962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46" y="4691018"/>
            <a:ext cx="3670115" cy="19617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48" y="3278507"/>
            <a:ext cx="2952008" cy="29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pull/>
      </p:transition>
    </mc:Choice>
    <mc:Fallback xmlns="">
      <p:transition spd="slow" advTm="8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28789"/>
            <a:ext cx="6207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chemeClr val="accent1">
                    <a:lumMod val="75000"/>
                  </a:schemeClr>
                </a:solidFill>
              </a:rPr>
              <a:t>DERECHO A LA EDUCACIÓN</a:t>
            </a:r>
            <a:endParaRPr lang="es-A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11" y="0"/>
            <a:ext cx="3345489" cy="213408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1687133"/>
            <a:ext cx="92810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-ALFABETIZACIÓN (Inicial y Funcional) Y APOYO ESCOLAR</a:t>
            </a:r>
          </a:p>
          <a:p>
            <a:r>
              <a:rPr lang="es-AR" dirty="0" smtClean="0"/>
              <a:t>-(RE)INSTITUCIONALIZACIÓN DE NIÑOS AL SISTEMA EDUCATIVO</a:t>
            </a:r>
          </a:p>
          <a:p>
            <a:r>
              <a:rPr lang="es-AR" dirty="0" smtClean="0"/>
              <a:t>-PREVENCIÓN DEL ABANDONO Y LA REPETICIÓN ESCOLAR</a:t>
            </a:r>
          </a:p>
          <a:p>
            <a:endParaRPr lang="es-AR" dirty="0"/>
          </a:p>
          <a:p>
            <a:r>
              <a:rPr lang="es-AR" dirty="0" smtClean="0"/>
              <a:t>FORMACIÓN Y ASESORAMIENTO EN LOS MARCOS NORMATIVOS DE LA </a:t>
            </a:r>
          </a:p>
          <a:p>
            <a:r>
              <a:rPr lang="es-AR" dirty="0" smtClean="0"/>
              <a:t>INCLUSIÓN EDUCATIVA (PREVENIR LA DISCRIMINACIÓN)</a:t>
            </a:r>
          </a:p>
          <a:p>
            <a:endParaRPr lang="es-AR" dirty="0"/>
          </a:p>
          <a:p>
            <a:r>
              <a:rPr lang="es-AR" dirty="0" smtClean="0"/>
              <a:t>DESARROLLO DE MATERIAL PEDAGÓGICO Y DIDÁCTICO DE BAJO/NULO COSTO</a:t>
            </a:r>
          </a:p>
          <a:p>
            <a:r>
              <a:rPr lang="es-AR" dirty="0" smtClean="0"/>
              <a:t>                                               CAPACITACIÓN A EDUCADORES DE ESPACIOS DE PRIMERA INFANCIA Y </a:t>
            </a:r>
          </a:p>
          <a:p>
            <a:r>
              <a:rPr lang="es-AR" dirty="0"/>
              <a:t> </a:t>
            </a:r>
            <a:r>
              <a:rPr lang="es-AR" dirty="0" smtClean="0"/>
              <a:t>                                             A DOCENTES AUXILIARES INDÍGENAS</a:t>
            </a:r>
          </a:p>
          <a:p>
            <a:r>
              <a:rPr lang="es-AR" dirty="0"/>
              <a:t> </a:t>
            </a:r>
            <a:r>
              <a:rPr lang="es-AR" dirty="0" smtClean="0"/>
              <a:t>                                               (</a:t>
            </a:r>
            <a:r>
              <a:rPr lang="es-AR" sz="2000" b="1" u="sng" dirty="0" smtClean="0">
                <a:solidFill>
                  <a:srgbClr val="FF0000"/>
                </a:solidFill>
              </a:rPr>
              <a:t>CAPACIDAD INSTALADA</a:t>
            </a:r>
            <a:r>
              <a:rPr lang="es-AR" dirty="0" smtClean="0"/>
              <a:t>)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11" y="2134083"/>
            <a:ext cx="3345489" cy="1854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554"/>
            <a:ext cx="2453673" cy="29580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1027" y="826959"/>
            <a:ext cx="3142445" cy="14885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73" y="5372574"/>
            <a:ext cx="2839544" cy="14854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7" y="5072502"/>
            <a:ext cx="2962141" cy="17790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11" y="4342476"/>
            <a:ext cx="3345489" cy="25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4829" cy="3470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50" y="0"/>
            <a:ext cx="3588914" cy="26916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68" y="2980286"/>
            <a:ext cx="3483132" cy="3490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29" y="0"/>
            <a:ext cx="2806521" cy="28065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7" y="3600556"/>
            <a:ext cx="3029554" cy="28698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996145" y="3060604"/>
            <a:ext cx="340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GRACIAS!!!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6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15581</TotalTime>
  <Words>517</Words>
  <Application>Microsoft Office PowerPoint</Application>
  <PresentationFormat>Panorámica</PresentationFormat>
  <Paragraphs>79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15</cp:revision>
  <dcterms:created xsi:type="dcterms:W3CDTF">2021-12-20T21:13:05Z</dcterms:created>
  <dcterms:modified xsi:type="dcterms:W3CDTF">2023-02-24T12:16:00Z</dcterms:modified>
</cp:coreProperties>
</file>