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12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82243-293F-40EC-9D68-AFBAF667F3A5}" type="datetimeFigureOut">
              <a:rPr lang="es-AR" smtClean="0"/>
              <a:t>24/02/2023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F44-ABD9-4A6C-A6B9-DAA48BC0BD3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2276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82243-293F-40EC-9D68-AFBAF667F3A5}" type="datetimeFigureOut">
              <a:rPr lang="es-AR" smtClean="0"/>
              <a:t>24/02/2023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F44-ABD9-4A6C-A6B9-DAA48BC0BD3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66727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82243-293F-40EC-9D68-AFBAF667F3A5}" type="datetimeFigureOut">
              <a:rPr lang="es-AR" smtClean="0"/>
              <a:t>24/02/2023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F44-ABD9-4A6C-A6B9-DAA48BC0BD3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8546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82243-293F-40EC-9D68-AFBAF667F3A5}" type="datetimeFigureOut">
              <a:rPr lang="es-AR" smtClean="0"/>
              <a:t>24/02/2023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F44-ABD9-4A6C-A6B9-DAA48BC0BD3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0103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82243-293F-40EC-9D68-AFBAF667F3A5}" type="datetimeFigureOut">
              <a:rPr lang="es-AR" smtClean="0"/>
              <a:t>24/02/2023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F44-ABD9-4A6C-A6B9-DAA48BC0BD3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65366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82243-293F-40EC-9D68-AFBAF667F3A5}" type="datetimeFigureOut">
              <a:rPr lang="es-AR" smtClean="0"/>
              <a:t>24/02/2023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F44-ABD9-4A6C-A6B9-DAA48BC0BD3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0896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82243-293F-40EC-9D68-AFBAF667F3A5}" type="datetimeFigureOut">
              <a:rPr lang="es-AR" smtClean="0"/>
              <a:t>24/02/2023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F44-ABD9-4A6C-A6B9-DAA48BC0BD3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94066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82243-293F-40EC-9D68-AFBAF667F3A5}" type="datetimeFigureOut">
              <a:rPr lang="es-AR" smtClean="0"/>
              <a:t>24/02/2023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F44-ABD9-4A6C-A6B9-DAA48BC0BD3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11085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82243-293F-40EC-9D68-AFBAF667F3A5}" type="datetimeFigureOut">
              <a:rPr lang="es-AR" smtClean="0"/>
              <a:t>24/02/2023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F44-ABD9-4A6C-A6B9-DAA48BC0BD3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13541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82243-293F-40EC-9D68-AFBAF667F3A5}" type="datetimeFigureOut">
              <a:rPr lang="es-AR" smtClean="0"/>
              <a:t>24/02/2023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F44-ABD9-4A6C-A6B9-DAA48BC0BD3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20125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82243-293F-40EC-9D68-AFBAF667F3A5}" type="datetimeFigureOut">
              <a:rPr lang="es-AR" smtClean="0"/>
              <a:t>24/02/2023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F44-ABD9-4A6C-A6B9-DAA48BC0BD3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90160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82243-293F-40EC-9D68-AFBAF667F3A5}" type="datetimeFigureOut">
              <a:rPr lang="es-AR" smtClean="0"/>
              <a:t>24/02/2023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B3F44-ABD9-4A6C-A6B9-DAA48BC0BD3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6125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https://www.facebook.com/caminosdetiza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jpeg"/><Relationship Id="rId7" Type="http://schemas.openxmlformats.org/officeDocument/2006/relationships/image" Target="../media/image32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80" y="551550"/>
            <a:ext cx="4213538" cy="423234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030401" y="262772"/>
            <a:ext cx="69221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ESCUELITA AMBULANTE</a:t>
            </a:r>
            <a:endParaRPr lang="es-E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579717" y="1537780"/>
            <a:ext cx="58235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“CAMINOS DE TIZA”</a:t>
            </a:r>
            <a:endParaRPr lang="es-E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8134" y="3384527"/>
            <a:ext cx="2705100" cy="168592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107583" y="5666704"/>
            <a:ext cx="43659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EDUCACIÓN COMUNITARIA EN BASE A DERECHOS HUMANOS (DDHH), DEL NIÑO, Y DE LAS PERSONAS CON DISCAPACIDAD</a:t>
            </a:r>
            <a:endParaRPr lang="es-AR" dirty="0"/>
          </a:p>
        </p:txBody>
      </p:sp>
      <p:sp>
        <p:nvSpPr>
          <p:cNvPr id="9" name="CuadroTexto 8"/>
          <p:cNvSpPr txBox="1"/>
          <p:nvPr/>
        </p:nvSpPr>
        <p:spPr>
          <a:xfrm>
            <a:off x="5473521" y="5756856"/>
            <a:ext cx="28719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hlinkClick r:id="rId6"/>
              </a:rPr>
              <a:t>https://www.facebook.com/caminosdetiza/</a:t>
            </a:r>
            <a:endParaRPr lang="es-AR" dirty="0" smtClean="0"/>
          </a:p>
          <a:p>
            <a:endParaRPr lang="es-AR" dirty="0"/>
          </a:p>
        </p:txBody>
      </p:sp>
      <p:pic>
        <p:nvPicPr>
          <p:cNvPr id="10" name="Caminos de Tiza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019019"/>
      </p:ext>
    </p:extLst>
  </p:cSld>
  <p:clrMapOvr>
    <a:masterClrMapping/>
  </p:clrMapOvr>
  <p:transition spd="med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04" y="128788"/>
            <a:ext cx="100068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4000" b="1" dirty="0" smtClean="0">
                <a:solidFill>
                  <a:srgbClr val="FF0000"/>
                </a:solidFill>
              </a:rPr>
              <a:t>DENUNCIA DE REALIDADES Y CASOS DESDE INFORMACIÓN BASADA EN LA EVIDENCIA</a:t>
            </a:r>
            <a:endParaRPr lang="es-AR" sz="4000" b="1" dirty="0">
              <a:solidFill>
                <a:srgbClr val="FF0000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55847" y="1795124"/>
            <a:ext cx="50485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PONIENDO NOMBRES, ROSTROS, HISTORIAS Y LUGARES AL INCUMPLIMIENTO DE DDHH, DEL NIÑO Y DE LA CONVENCIÓN DE DISCAPACIDAD.</a:t>
            </a:r>
          </a:p>
          <a:p>
            <a:r>
              <a:rPr lang="es-AR" dirty="0" smtClean="0"/>
              <a:t>(EN BASURALES, ALDEAS MBYÁ GUARANÍES, COLONIAS RURALES, Y BARRIOS MARGINALES)</a:t>
            </a:r>
          </a:p>
          <a:p>
            <a:endParaRPr lang="es-AR" dirty="0" smtClean="0"/>
          </a:p>
          <a:p>
            <a:r>
              <a:rPr lang="es-AR" dirty="0" smtClean="0"/>
              <a:t>FORMACIÓN DE/ TUTORES EN APLICACIÓN DE DERECHOS (CERTIFICADO DE DISCAPACIDAD, PEDIDOS A OBRAS SOCIALES, TRADUCCIÓN A LENGUA ORIGINARIA/INDÍGENA DE INFORMACIÓN, VISIBILIZACIÓN Y CONCIENTIZACIÓN SOBRE VULNERACIÓN DE ESTOS. 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357" y="1562638"/>
            <a:ext cx="2582214" cy="258221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72390" y="705663"/>
            <a:ext cx="3125274" cy="17139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25857" y="4077470"/>
            <a:ext cx="3618340" cy="17139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890" y="4144852"/>
            <a:ext cx="2713148" cy="271314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985" y="4394725"/>
            <a:ext cx="2145071" cy="246327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420" y="4605270"/>
            <a:ext cx="2252730" cy="225273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4" y="5277342"/>
            <a:ext cx="3202420" cy="1514991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5731099" y="1795124"/>
            <a:ext cx="18647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ZONAS DE:</a:t>
            </a:r>
          </a:p>
          <a:p>
            <a:r>
              <a:rPr lang="es-AR" dirty="0" smtClean="0"/>
              <a:t>Contrabando</a:t>
            </a:r>
          </a:p>
          <a:p>
            <a:r>
              <a:rPr lang="es-AR" dirty="0" smtClean="0"/>
              <a:t>Narcotráfico</a:t>
            </a:r>
          </a:p>
          <a:p>
            <a:r>
              <a:rPr lang="es-AR" dirty="0" smtClean="0"/>
              <a:t>Trata de Personas</a:t>
            </a:r>
          </a:p>
          <a:p>
            <a:r>
              <a:rPr lang="es-AR" dirty="0" smtClean="0"/>
              <a:t>Desnutrición</a:t>
            </a:r>
          </a:p>
          <a:p>
            <a:r>
              <a:rPr lang="es-AR" dirty="0" smtClean="0"/>
              <a:t>Interculturales</a:t>
            </a:r>
          </a:p>
          <a:p>
            <a:r>
              <a:rPr lang="es-AR" dirty="0" smtClean="0"/>
              <a:t>Bilingües</a:t>
            </a:r>
          </a:p>
          <a:p>
            <a:r>
              <a:rPr lang="es-AR" dirty="0"/>
              <a:t>d</a:t>
            </a:r>
            <a:r>
              <a:rPr lang="es-AR" dirty="0" smtClean="0"/>
              <a:t>e Frontera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4828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7000">
        <p:wipe/>
      </p:transition>
    </mc:Choice>
    <mc:Fallback xmlns=""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38670"/>
            <a:ext cx="2910425" cy="171933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6336407" y="540913"/>
            <a:ext cx="5241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 smtClean="0">
                <a:solidFill>
                  <a:srgbClr val="FF0000"/>
                </a:solidFill>
              </a:rPr>
              <a:t>ATENCIÓN PRIMARIA DE LA SALUD (APS) DESDE LO EDUCATIVO</a:t>
            </a:r>
            <a:endParaRPr lang="es-AR" sz="2800" dirty="0">
              <a:solidFill>
                <a:srgbClr val="FF0000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336407" y="1546852"/>
            <a:ext cx="485533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INFORMACIÓN Y ENSEÑANZA SOBRE: </a:t>
            </a:r>
          </a:p>
          <a:p>
            <a:r>
              <a:rPr lang="es-AR" dirty="0" smtClean="0"/>
              <a:t>-VACUNACIÓN</a:t>
            </a:r>
          </a:p>
          <a:p>
            <a:r>
              <a:rPr lang="es-AR" dirty="0" smtClean="0"/>
              <a:t>-PREVENCIÓN DE ACCIDENTES CON ANIMALES PONZOÑOSOS/VENENOSOS</a:t>
            </a:r>
          </a:p>
          <a:p>
            <a:r>
              <a:rPr lang="es-AR" dirty="0" smtClean="0"/>
              <a:t>-POTABILIZACIÓN DEL AGUA</a:t>
            </a:r>
          </a:p>
          <a:p>
            <a:r>
              <a:rPr lang="es-AR" dirty="0" smtClean="0"/>
              <a:t>-CONSERVACIÓN DE ALIMENTOS</a:t>
            </a:r>
          </a:p>
          <a:p>
            <a:r>
              <a:rPr lang="es-AR" dirty="0" smtClean="0"/>
              <a:t>-GESTIÓN DE RESIDUOS</a:t>
            </a:r>
          </a:p>
          <a:p>
            <a:r>
              <a:rPr lang="es-AR" dirty="0" smtClean="0"/>
              <a:t>-HIGIENE BUCAL</a:t>
            </a:r>
          </a:p>
          <a:p>
            <a:r>
              <a:rPr lang="es-AR" dirty="0" smtClean="0"/>
              <a:t>-PEDICULOSIS, PARASITÓSIS, PIQUE, URA, TENENCIA RESPONSABLE DE MASCOTAS</a:t>
            </a:r>
            <a:endParaRPr lang="es-AR" dirty="0"/>
          </a:p>
          <a:p>
            <a:endParaRPr lang="es-AR" dirty="0" smtClean="0"/>
          </a:p>
          <a:p>
            <a:r>
              <a:rPr lang="es-AR" dirty="0" smtClean="0"/>
              <a:t>COORDINACIÓN DE TURNOS MÉDICOS, CONTROLES, Y CONSECUCIÓN DE MATERIALES ORTOPÉDICOS Y/O FARMACOLÓGICOS</a:t>
            </a:r>
          </a:p>
          <a:p>
            <a:endParaRPr lang="es-AR" dirty="0"/>
          </a:p>
          <a:p>
            <a:endParaRPr lang="es-AR" dirty="0" smtClean="0"/>
          </a:p>
          <a:p>
            <a:r>
              <a:rPr lang="es-AR" dirty="0" smtClean="0"/>
              <a:t>EDUCACIÓN SOBRE: ESPECIALISTAS, CERTIFICADO DE DISCAPACIDAD, CALENDARIO DE VACUNAS, OBRAS SOCIALES</a:t>
            </a:r>
            <a:endParaRPr lang="es-AR" dirty="0"/>
          </a:p>
        </p:txBody>
      </p:sp>
      <p:sp>
        <p:nvSpPr>
          <p:cNvPr id="5" name="CuadroTexto 4"/>
          <p:cNvSpPr txBox="1"/>
          <p:nvPr/>
        </p:nvSpPr>
        <p:spPr>
          <a:xfrm>
            <a:off x="2922264" y="3874767"/>
            <a:ext cx="4275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solidFill>
                  <a:schemeClr val="accent1">
                    <a:lumMod val="50000"/>
                  </a:schemeClr>
                </a:solidFill>
              </a:rPr>
              <a:t>DERECHO A LA SALUD</a:t>
            </a:r>
            <a:endParaRPr lang="es-AR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98"/>
            <a:ext cx="3783907" cy="378390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907" y="0"/>
            <a:ext cx="2320278" cy="309370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58" y="3761522"/>
            <a:ext cx="2936383" cy="138913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612" y="4498613"/>
            <a:ext cx="1770803" cy="235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1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8000">
        <p14:reveal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6" y="4636395"/>
            <a:ext cx="4091376" cy="2221606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0" y="178998"/>
            <a:ext cx="70861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b="1" dirty="0" smtClean="0">
                <a:solidFill>
                  <a:srgbClr val="FF0000"/>
                </a:solidFill>
              </a:rPr>
              <a:t>EDUCACIÓN/FORMACIÓN EN DERECHOS</a:t>
            </a:r>
          </a:p>
          <a:p>
            <a:r>
              <a:rPr lang="es-AR" sz="3200" b="1" dirty="0" smtClean="0">
                <a:solidFill>
                  <a:srgbClr val="FF0000"/>
                </a:solidFill>
              </a:rPr>
              <a:t> SEXUALES Y REPRODUCTIVOS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45773" y="1497495"/>
            <a:ext cx="5552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u="sng" dirty="0" smtClean="0">
                <a:solidFill>
                  <a:schemeClr val="accent1">
                    <a:lumMod val="75000"/>
                  </a:schemeClr>
                </a:solidFill>
              </a:rPr>
              <a:t>EDUCACIÓN SEXUAL INTEGRAL (ESI)</a:t>
            </a:r>
            <a:endParaRPr lang="es-AR" sz="2800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0" y="2057957"/>
            <a:ext cx="71292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EDUCACIÓN SOBRE:</a:t>
            </a:r>
          </a:p>
          <a:p>
            <a:endParaRPr lang="es-AR" dirty="0" smtClean="0"/>
          </a:p>
          <a:p>
            <a:r>
              <a:rPr lang="es-AR" dirty="0" smtClean="0"/>
              <a:t>-PREVENCIÓN Y DETECCIÓN DEL ABUSO Y LA VIOLENCIA SEXUAL</a:t>
            </a:r>
          </a:p>
          <a:p>
            <a:r>
              <a:rPr lang="es-AR" dirty="0" smtClean="0"/>
              <a:t>-USO Y ACCESO GRATUITO A ANTICONCEPTIVOS (COORDINACIÓN CON CENTROS DE ATENCIÓN PRIMARIA DE LA SALUD- APS)</a:t>
            </a:r>
          </a:p>
          <a:p>
            <a:r>
              <a:rPr lang="es-AR" dirty="0" smtClean="0"/>
              <a:t>-PREVENCIÓN DE LA PROSTITUCIÓN INFANTIL (en zonas de frontera)</a:t>
            </a:r>
          </a:p>
          <a:p>
            <a:r>
              <a:rPr lang="es-AR" dirty="0" smtClean="0"/>
              <a:t>-ASESORAMIENTO Y ACOMPAÑAMIENTO EN CASOS  DE DENUNCIA DE VIOLENCIA DOMÉSTICA/ DE GÉNERO</a:t>
            </a:r>
            <a:endParaRPr lang="es-A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629" y="3962391"/>
            <a:ext cx="4633837" cy="289560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389" y="30060"/>
            <a:ext cx="38336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254067"/>
      </p:ext>
    </p:extLst>
  </p:cSld>
  <p:clrMapOvr>
    <a:masterClrMapping/>
  </p:clrMapOvr>
  <p:transition spd="med" advTm="7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3031" y="167425"/>
            <a:ext cx="88532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4000" b="1" dirty="0" smtClean="0">
                <a:solidFill>
                  <a:schemeClr val="accent1">
                    <a:lumMod val="75000"/>
                  </a:schemeClr>
                </a:solidFill>
              </a:rPr>
              <a:t>PREVENCIÓN DE LA TRATA DE PERSONAS</a:t>
            </a:r>
            <a:endParaRPr lang="es-AR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564" y="875311"/>
            <a:ext cx="4644980" cy="267680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3031" y="1024275"/>
            <a:ext cx="42886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ENSEÑANZA/TALLERES SOBRE</a:t>
            </a:r>
          </a:p>
          <a:p>
            <a:endParaRPr lang="es-AR" dirty="0"/>
          </a:p>
          <a:p>
            <a:r>
              <a:rPr lang="es-AR" dirty="0" smtClean="0"/>
              <a:t>-INDICADORES SOSPECHOSOS</a:t>
            </a:r>
          </a:p>
          <a:p>
            <a:r>
              <a:rPr lang="es-AR" dirty="0" smtClean="0"/>
              <a:t>-NÚMEROS DE EMERGENCIAS Y DENUNCIAS</a:t>
            </a:r>
          </a:p>
          <a:p>
            <a:r>
              <a:rPr lang="es-AR" dirty="0" smtClean="0"/>
              <a:t>-ACOMPAÑAMIENTO Y ASESORAMIENTO (VERIFICACIÓN) ANTE PRESUNCIÓN DE CAPTACIÓN</a:t>
            </a:r>
          </a:p>
          <a:p>
            <a:r>
              <a:rPr lang="es-AR" dirty="0" smtClean="0"/>
              <a:t>-FORMAS DE PEDIR AYUDA</a:t>
            </a:r>
          </a:p>
          <a:p>
            <a:r>
              <a:rPr lang="es-AR" dirty="0" smtClean="0"/>
              <a:t>-DERECHO A LA IDENTIDAD (VALOR DEL DNI)</a:t>
            </a:r>
          </a:p>
          <a:p>
            <a:endParaRPr lang="es-AR" dirty="0" smtClean="0"/>
          </a:p>
          <a:p>
            <a:endParaRPr lang="es-AR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3927839"/>
            <a:ext cx="80364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4000" b="1" dirty="0" smtClean="0">
                <a:solidFill>
                  <a:srgbClr val="FF0000"/>
                </a:solidFill>
              </a:rPr>
              <a:t>DERECHO A LA ALIMENTACIÓN</a:t>
            </a:r>
          </a:p>
          <a:p>
            <a:endParaRPr lang="es-AR" sz="4000" b="1" dirty="0">
              <a:solidFill>
                <a:srgbClr val="FF0000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03031" y="4589558"/>
            <a:ext cx="48422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-ENSEÑANZA DE COMO LEER ETIQUETAS (DIABÉTICOS, CELÍACOS, ALÉRGICOS)</a:t>
            </a:r>
          </a:p>
          <a:p>
            <a:r>
              <a:rPr lang="es-AR" dirty="0" smtClean="0"/>
              <a:t>-PREVENCIÓN DE ACCIDENTES CON VENENOS, TÓXICOS (DOMÉSTICOS)                  (SEÑALÉTICAS)</a:t>
            </a:r>
          </a:p>
          <a:p>
            <a:r>
              <a:rPr lang="es-AR" dirty="0" smtClean="0"/>
              <a:t>-BECAS DE APOYO ALIMENTARIO</a:t>
            </a:r>
          </a:p>
          <a:p>
            <a:r>
              <a:rPr lang="es-AR" dirty="0" smtClean="0"/>
              <a:t>-ARMADO DE QUINTAS Y HUERTAS PARA SOBERANÍA ALIMENTARIA</a:t>
            </a:r>
            <a:endParaRPr lang="es-AR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56014" y="1140068"/>
            <a:ext cx="4391696" cy="2080277"/>
          </a:xfrm>
          <a:prstGeom prst="rect">
            <a:avLst/>
          </a:prstGeom>
        </p:spPr>
      </p:pic>
      <p:cxnSp>
        <p:nvCxnSpPr>
          <p:cNvPr id="9" name="Conector recto de flecha 8"/>
          <p:cNvCxnSpPr/>
          <p:nvPr/>
        </p:nvCxnSpPr>
        <p:spPr>
          <a:xfrm>
            <a:off x="2524161" y="5605220"/>
            <a:ext cx="747072" cy="12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42161" y="4388435"/>
            <a:ext cx="3352933" cy="1586196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10188907" y="5181533"/>
            <a:ext cx="1596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OLLAS POPULARERS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7837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wipe/>
      </p:transition>
    </mc:Choice>
    <mc:Fallback xmlns="">
      <p:transition spd="slow" advTm="8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244698"/>
            <a:ext cx="982249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>
                <a:solidFill>
                  <a:schemeClr val="accent6">
                    <a:lumMod val="75000"/>
                  </a:schemeClr>
                </a:solidFill>
              </a:rPr>
              <a:t>ATENCIÓN TERAPÉUTICO- PEDAGÓGICA</a:t>
            </a:r>
          </a:p>
          <a:p>
            <a:r>
              <a:rPr lang="es-AR" sz="2400" b="1" dirty="0" smtClean="0">
                <a:solidFill>
                  <a:schemeClr val="accent6">
                    <a:lumMod val="75000"/>
                  </a:schemeClr>
                </a:solidFill>
              </a:rPr>
              <a:t>TRABAJO EN BASE A DERECHOS DE LAS PERSONAS CON DISCAPACIDAD</a:t>
            </a:r>
          </a:p>
          <a:p>
            <a:r>
              <a:rPr lang="es-AR" sz="2400" b="1" dirty="0" smtClean="0">
                <a:solidFill>
                  <a:schemeClr val="accent6">
                    <a:lumMod val="75000"/>
                  </a:schemeClr>
                </a:solidFill>
              </a:rPr>
              <a:t>DENUNCIA DE SITUACIONES DE EXCLUSIÓN, DISCRIMINACIÓN, ABANDONO </a:t>
            </a:r>
          </a:p>
          <a:p>
            <a:r>
              <a:rPr lang="es-AR" sz="2400" b="1" dirty="0" smtClean="0">
                <a:solidFill>
                  <a:schemeClr val="accent6">
                    <a:lumMod val="75000"/>
                  </a:schemeClr>
                </a:solidFill>
              </a:rPr>
              <a:t>O RIESGO SANITARIO</a:t>
            </a:r>
            <a:endParaRPr lang="es-A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561" y="1307604"/>
            <a:ext cx="4159453" cy="197090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4380" y="1712890"/>
            <a:ext cx="252425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-LENGUA DE SEÑAS (interpretación en Hospitales también/acceso a la Salud)</a:t>
            </a:r>
          </a:p>
          <a:p>
            <a:r>
              <a:rPr lang="es-AR" dirty="0" smtClean="0"/>
              <a:t>-BRAILLE</a:t>
            </a:r>
          </a:p>
          <a:p>
            <a:r>
              <a:rPr lang="es-AR" dirty="0" smtClean="0"/>
              <a:t>-ESTIMULACIÓN TEMPRANA/OPORTUNA</a:t>
            </a:r>
          </a:p>
          <a:p>
            <a:r>
              <a:rPr lang="es-AR" dirty="0" smtClean="0"/>
              <a:t>-PSICOMOTRICIDAD</a:t>
            </a:r>
          </a:p>
          <a:p>
            <a:r>
              <a:rPr lang="es-AR" dirty="0" smtClean="0"/>
              <a:t>-COMUNICACIÓN AUMENTATIVA –ALTERNATIVA  (PECS)</a:t>
            </a:r>
          </a:p>
          <a:p>
            <a:endParaRPr lang="es-AR" dirty="0"/>
          </a:p>
          <a:p>
            <a:r>
              <a:rPr lang="es-AR" dirty="0" smtClean="0"/>
              <a:t>-</a:t>
            </a:r>
            <a:r>
              <a:rPr lang="es-AR" sz="1600" dirty="0" smtClean="0"/>
              <a:t>ARREGLO, ARMADO, CONSECUCIÓN DE MATERIAL ORTOPÉDICO (</a:t>
            </a:r>
            <a:r>
              <a:rPr lang="es-AR" sz="1600" dirty="0" err="1" smtClean="0"/>
              <a:t>Ortesis</a:t>
            </a:r>
            <a:r>
              <a:rPr lang="es-AR" sz="1600" dirty="0" smtClean="0"/>
              <a:t> y Prótesis), TERAPÉUTICO Y/O FARMACOLÓGICO</a:t>
            </a:r>
            <a:endParaRPr lang="es-AR" sz="16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9573" y="1307604"/>
            <a:ext cx="3414988" cy="342300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05572" y="4167496"/>
            <a:ext cx="3374265" cy="159628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446" y="4691018"/>
            <a:ext cx="3670115" cy="196175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848" y="3278507"/>
            <a:ext cx="2952008" cy="29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9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pull/>
      </p:transition>
    </mc:Choice>
    <mc:Fallback xmlns="">
      <p:transition spd="slow" advTm="8000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28789"/>
            <a:ext cx="62076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4400" b="1" dirty="0" smtClean="0">
                <a:solidFill>
                  <a:schemeClr val="accent1">
                    <a:lumMod val="75000"/>
                  </a:schemeClr>
                </a:solidFill>
              </a:rPr>
              <a:t>DERECHO A LA EDUCACIÓN</a:t>
            </a:r>
            <a:endParaRPr lang="es-A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511" y="0"/>
            <a:ext cx="3345489" cy="213408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0" y="1687133"/>
            <a:ext cx="9281002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/>
              <a:t>-ALFABETIZACIÓN (Inicial y Funcional) Y APOYO ESCOLAR</a:t>
            </a:r>
          </a:p>
          <a:p>
            <a:r>
              <a:rPr lang="es-AR" dirty="0" smtClean="0"/>
              <a:t>-(RE)INSTITUCIONALIZACIÓN DE NIÑOS AL SISTEMA EDUCATIVO</a:t>
            </a:r>
          </a:p>
          <a:p>
            <a:r>
              <a:rPr lang="es-AR" dirty="0" smtClean="0"/>
              <a:t>-PREVENCIÓN DEL ABANDONO Y LA REPETICIÓN ESCOLAR</a:t>
            </a:r>
          </a:p>
          <a:p>
            <a:endParaRPr lang="es-AR" dirty="0"/>
          </a:p>
          <a:p>
            <a:r>
              <a:rPr lang="es-AR" dirty="0" smtClean="0"/>
              <a:t>FORMACIÓN Y ASESORAMIENTO EN LOS MARCOS NORMATIVOS DE LA </a:t>
            </a:r>
          </a:p>
          <a:p>
            <a:r>
              <a:rPr lang="es-AR" dirty="0" smtClean="0"/>
              <a:t>INCLUSIÓN EDUCATIVA (PREVENIR LA DISCRIMINACIÓN)</a:t>
            </a:r>
          </a:p>
          <a:p>
            <a:endParaRPr lang="es-AR" dirty="0"/>
          </a:p>
          <a:p>
            <a:r>
              <a:rPr lang="es-AR" dirty="0" smtClean="0"/>
              <a:t>DESARROLLO DE MATERIAL PEDAGÓGICO Y DIDÁCTICO DE BAJO/NULO COSTO</a:t>
            </a:r>
          </a:p>
          <a:p>
            <a:r>
              <a:rPr lang="es-AR" dirty="0" smtClean="0"/>
              <a:t>                                               CAPACITACIÓN A EDUCADORES DE ESPACIOS DE PRIMERA INFANCIA Y </a:t>
            </a:r>
          </a:p>
          <a:p>
            <a:r>
              <a:rPr lang="es-AR" dirty="0"/>
              <a:t> </a:t>
            </a:r>
            <a:r>
              <a:rPr lang="es-AR" dirty="0" smtClean="0"/>
              <a:t>                                             A DOCENTES AUXILIARES INDÍGENAS</a:t>
            </a:r>
          </a:p>
          <a:p>
            <a:r>
              <a:rPr lang="es-AR" dirty="0"/>
              <a:t> </a:t>
            </a:r>
            <a:r>
              <a:rPr lang="es-AR" dirty="0" smtClean="0"/>
              <a:t>                                               (</a:t>
            </a:r>
            <a:r>
              <a:rPr lang="es-AR" sz="2000" b="1" u="sng" dirty="0" smtClean="0">
                <a:solidFill>
                  <a:srgbClr val="FF0000"/>
                </a:solidFill>
              </a:rPr>
              <a:t>CAPACIDAD INSTALADA</a:t>
            </a:r>
            <a:r>
              <a:rPr lang="es-AR" dirty="0" smtClean="0"/>
              <a:t>)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511" y="2134083"/>
            <a:ext cx="3345489" cy="185455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3554"/>
            <a:ext cx="2453673" cy="295803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31027" y="826959"/>
            <a:ext cx="3142445" cy="148852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673" y="5372574"/>
            <a:ext cx="2839544" cy="148542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217" y="5072502"/>
            <a:ext cx="2962141" cy="177909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511" y="4342476"/>
            <a:ext cx="3345489" cy="250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86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000">
        <p:fade/>
      </p:transition>
    </mc:Choice>
    <mc:Fallback xmlns="">
      <p:transition spd="med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54829" cy="347025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350" y="0"/>
            <a:ext cx="3588914" cy="269168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868" y="2980286"/>
            <a:ext cx="3483132" cy="349014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829" y="0"/>
            <a:ext cx="2806521" cy="280652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37" y="3600556"/>
            <a:ext cx="3029554" cy="286987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996145" y="3060604"/>
            <a:ext cx="34033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GRACIAS!!!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0661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15581</TotalTime>
  <Words>517</Words>
  <Application>Microsoft Office PowerPoint</Application>
  <PresentationFormat>Panorámica</PresentationFormat>
  <Paragraphs>79</Paragraphs>
  <Slides>8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User</cp:lastModifiedBy>
  <cp:revision>15</cp:revision>
  <dcterms:created xsi:type="dcterms:W3CDTF">2021-12-20T21:13:05Z</dcterms:created>
  <dcterms:modified xsi:type="dcterms:W3CDTF">2023-02-24T12:16:00Z</dcterms:modified>
</cp:coreProperties>
</file>